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64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2105" y="139821"/>
            <a:ext cx="7593874" cy="1388534"/>
          </a:xfrm>
        </p:spPr>
        <p:txBody>
          <a:bodyPr>
            <a:noAutofit/>
          </a:bodyPr>
          <a:lstStyle/>
          <a:p>
            <a:pPr algn="l"/>
            <a:r>
              <a:rPr lang="en-US" sz="4400" b="1" dirty="0" smtClean="0"/>
              <a:t>What is computer hardware ?</a:t>
            </a:r>
            <a:endParaRPr lang="en-US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62105" y="1232746"/>
            <a:ext cx="8286208" cy="3404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/>
              <a:t>Computer hardware includes the physical parts of a computer, such as the case, central processing unit, random access memory, monitor, mouse, keyboard, computer data storage, graphics card, sound card, speakers and motherboard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3271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Sound card 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04355" y="4868092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 smtClean="0"/>
              <a:t>Sound card enable computer to produce sound it also helps us to connect the microphone to computer system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37" y="1388534"/>
            <a:ext cx="5715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Expansion slot 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04355" y="5259977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it Could hold an expansion card like a video card network card or sound card to expand the </a:t>
            </a:r>
            <a:r>
              <a:rPr lang="en-US" b="1" dirty="0" smtClean="0"/>
              <a:t>functionality and its also places in motherboard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07" y="1388534"/>
            <a:ext cx="5227048" cy="33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12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560" y="202716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What is network card? 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736959" y="896983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 provides the computer with a network </a:t>
            </a:r>
          </a:p>
          <a:p>
            <a:pPr algn="l"/>
            <a:r>
              <a:rPr lang="en-US" b="1" dirty="0" smtClean="0"/>
              <a:t>(internet connection ) either through wireless signals or a physical cable connection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495990" y="3876767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is graphics video card? </a:t>
            </a:r>
            <a:endParaRPr lang="en-US" sz="36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85051" y="2285517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What is sound card? </a:t>
            </a:r>
            <a:endParaRPr lang="en-US" sz="36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36960" y="2948821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It’s a device that attaches to the motherboard to enable the computer to input, process, and deliver sound  </a:t>
            </a:r>
            <a:endParaRPr lang="en-US" b="1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850171" y="4606838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It’s a device that attaches to the motherboard to enable the computer to processes and display graphics </a:t>
            </a:r>
          </a:p>
        </p:txBody>
      </p:sp>
    </p:spTree>
    <p:extLst>
      <p:ext uri="{BB962C8B-B14F-4D97-AF65-F5344CB8AC3E}">
        <p14:creationId xmlns:p14="http://schemas.microsoft.com/office/powerpoint/2010/main" val="37471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8858" y="5469466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These are all connected to the motherboard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3" y="0"/>
            <a:ext cx="8390709" cy="510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087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321" y="-112023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/>
              <a:t>External hardware </a:t>
            </a:r>
            <a:endParaRPr lang="en-US" sz="40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6721" y="5465595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/>
              <a:t>They are connected to the system units ,external hardware devices will call PERIPHERAL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6" y="709307"/>
            <a:ext cx="8769530" cy="47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4401" y="0"/>
            <a:ext cx="9621987" cy="29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dirty="0" smtClean="0"/>
              <a:t>External hardware :</a:t>
            </a:r>
          </a:p>
          <a:p>
            <a:pPr algn="l"/>
            <a:r>
              <a:rPr lang="en-US" sz="4000" b="1" dirty="0" smtClean="0"/>
              <a:t>1-input devices </a:t>
            </a:r>
          </a:p>
          <a:p>
            <a:pPr algn="l"/>
            <a:r>
              <a:rPr lang="en-US" sz="4000" b="1" dirty="0" smtClean="0"/>
              <a:t>2-output devices</a:t>
            </a:r>
          </a:p>
          <a:p>
            <a:pPr algn="l"/>
            <a:r>
              <a:rPr lang="en-US" sz="4000" b="1" dirty="0" smtClean="0"/>
              <a:t>3-Storge devices</a:t>
            </a:r>
          </a:p>
          <a:p>
            <a:pPr algn="l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428649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641" y="770709"/>
            <a:ext cx="9247519" cy="2933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Are use to enter data and instruction into the computer </a:t>
            </a:r>
          </a:p>
          <a:p>
            <a:pPr algn="l"/>
            <a:endParaRPr lang="en-US" sz="32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99109" y="0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/>
              <a:t>Input devices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2" y="3178249"/>
            <a:ext cx="6470468" cy="327480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568240" y="2482158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Input Examples :</a:t>
            </a:r>
          </a:p>
        </p:txBody>
      </p:sp>
    </p:spTree>
    <p:extLst>
      <p:ext uri="{BB962C8B-B14F-4D97-AF65-F5344CB8AC3E}">
        <p14:creationId xmlns:p14="http://schemas.microsoft.com/office/powerpoint/2010/main" val="180323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642" y="770709"/>
            <a:ext cx="8160100" cy="2933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Output devices receive the information from the computer and will give it to the user.</a:t>
            </a:r>
          </a:p>
          <a:p>
            <a:pPr algn="l"/>
            <a:r>
              <a:rPr lang="en-US" sz="3200" b="1" dirty="0" smtClean="0"/>
              <a:t>For example sound being played through a speaker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99109" y="0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/>
              <a:t>Output devices </a:t>
            </a:r>
            <a:endParaRPr lang="en-US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473707" y="3141064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Output Examples 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79" y="3911773"/>
            <a:ext cx="6182787" cy="291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5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1533" y="890928"/>
            <a:ext cx="8160100" cy="29336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They use to store data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91533" y="-26894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b="1" dirty="0" smtClean="0"/>
              <a:t>storage devices </a:t>
            </a:r>
            <a:endParaRPr lang="en-US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460260" y="2914995"/>
            <a:ext cx="9247519" cy="2933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Storage  Examples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75" y="3604217"/>
            <a:ext cx="5656325" cy="30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383"/>
            <a:ext cx="11774543" cy="71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7807" y="0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 smtClean="0"/>
              <a:t>Internal hardware :</a:t>
            </a:r>
            <a:endParaRPr lang="en-US" sz="60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427807" y="1550126"/>
            <a:ext cx="8363599" cy="27606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/>
              <a:t>Internal hardware is the hardware inside the computer or is a device that is installed within the computer.</a:t>
            </a:r>
            <a:endParaRPr 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223" y="3457993"/>
            <a:ext cx="5868777" cy="32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3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4355" y="4385249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Motherboard is the central circuit board found inside the system units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39" y="0"/>
            <a:ext cx="8308961" cy="415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8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6789" y="718458"/>
            <a:ext cx="6987645" cy="2351314"/>
          </a:xfrm>
        </p:spPr>
        <p:txBody>
          <a:bodyPr>
            <a:noAutofit/>
          </a:bodyPr>
          <a:lstStyle/>
          <a:p>
            <a:pPr algn="l"/>
            <a:r>
              <a:rPr lang="en-US" sz="2400" b="1" dirty="0"/>
              <a:t>or other hardware are plugged into the motherboard. They are Central processing unit the CPU is the brain of the computer is responsible for all data </a:t>
            </a:r>
            <a:r>
              <a:rPr lang="en-US" sz="2400" b="1" dirty="0" smtClean="0"/>
              <a:t>processing. CPU </a:t>
            </a:r>
            <a:r>
              <a:rPr lang="en-US" sz="2400" b="1" dirty="0" smtClean="0"/>
              <a:t>is placed in </a:t>
            </a:r>
            <a:r>
              <a:rPr lang="en-US" sz="2400" b="1" dirty="0" err="1" smtClean="0"/>
              <a:t>cpu</a:t>
            </a:r>
            <a:r>
              <a:rPr lang="en-US" sz="2400" b="1" dirty="0" smtClean="0"/>
              <a:t> socket in the motherboard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74" y="3436505"/>
            <a:ext cx="3297178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3" y="3436505"/>
            <a:ext cx="3702125" cy="246888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552698" y="-91440"/>
            <a:ext cx="1566559" cy="2351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dirty="0" smtClean="0"/>
              <a:t>CPU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891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0" y="-287703"/>
            <a:ext cx="8525435" cy="496370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1780" y="3401166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RAM</a:t>
            </a:r>
            <a:endParaRPr lang="en-US" sz="32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470345" y="3383734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/>
              <a:t>ROM</a:t>
            </a:r>
            <a:endParaRPr lang="en-US" sz="32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117436" y="4807132"/>
            <a:ext cx="7201989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/>
              <a:t>Internal memory, also called "main or primary memory" refers to memory that stores small amounts of data that can be accessed quickly while the computer is </a:t>
            </a:r>
            <a:r>
              <a:rPr lang="en-US" sz="2400" b="1" dirty="0" smtClean="0"/>
              <a:t>running and both of them will fix in motherboard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7972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0688" y="4894701"/>
            <a:ext cx="6987645" cy="1388534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Power supply sends power to the motherboard and other components  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88" y="875211"/>
            <a:ext cx="5851072" cy="3902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0688" y="-81131"/>
            <a:ext cx="2939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Power supply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237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/>
              <a:t>Graphics Cards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24" y="1256417"/>
            <a:ext cx="5980611" cy="336589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426424" y="4872447"/>
            <a:ext cx="6987645" cy="44413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/>
              <a:t>A graphics card </a:t>
            </a:r>
            <a:r>
              <a:rPr lang="en-US" b="1" dirty="0" smtClean="0"/>
              <a:t>is a device that attaches to  the motherboard to enable the computer to process and display graphics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7456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5052" y="0"/>
            <a:ext cx="6987645" cy="138853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fan</a:t>
            </a:r>
            <a:endParaRPr lang="en-US" sz="36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64722" y="4465560"/>
            <a:ext cx="6987645" cy="1388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It holds the CPU cold and doesn’t let CPU get over hitting 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97" y="875211"/>
            <a:ext cx="3672840" cy="34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2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248</TotalTime>
  <Words>416</Words>
  <Application>Microsoft Office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marefat</dc:creator>
  <cp:lastModifiedBy>marefat</cp:lastModifiedBy>
  <cp:revision>19</cp:revision>
  <dcterms:created xsi:type="dcterms:W3CDTF">2022-09-16T15:13:50Z</dcterms:created>
  <dcterms:modified xsi:type="dcterms:W3CDTF">2022-09-17T07:16:51Z</dcterms:modified>
</cp:coreProperties>
</file>